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7" r:id="rId4"/>
    <p:sldId id="259" r:id="rId5"/>
    <p:sldId id="260" r:id="rId6"/>
    <p:sldId id="268" r:id="rId7"/>
    <p:sldId id="262" r:id="rId8"/>
    <p:sldId id="264" r:id="rId9"/>
    <p:sldId id="265" r:id="rId10"/>
    <p:sldId id="266" r:id="rId11"/>
    <p:sldId id="267" r:id="rId12"/>
    <p:sldId id="261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24726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1" autoAdjust="0"/>
  </p:normalViewPr>
  <p:slideViewPr>
    <p:cSldViewPr snapToGrid="0">
      <p:cViewPr varScale="1">
        <p:scale>
          <a:sx n="67" d="100"/>
          <a:sy n="67" d="100"/>
        </p:scale>
        <p:origin x="30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tiyaque Ahmed" userId="8c2f1bb1a954727c" providerId="LiveId" clId="{FDD9759F-A508-4059-A74E-499D24EE45AC}"/>
    <pc:docChg chg="undo custSel addSld modSld modMainMaster">
      <pc:chgData name="Istiyaque Ahmed" userId="8c2f1bb1a954727c" providerId="LiveId" clId="{FDD9759F-A508-4059-A74E-499D24EE45AC}" dt="2022-06-18T15:53:26.108" v="380" actId="20577"/>
      <pc:docMkLst>
        <pc:docMk/>
      </pc:docMkLst>
      <pc:sldChg chg="addSp delSp modSp mod">
        <pc:chgData name="Istiyaque Ahmed" userId="8c2f1bb1a954727c" providerId="LiveId" clId="{FDD9759F-A508-4059-A74E-499D24EE45AC}" dt="2022-06-18T15:28:23.785" v="40" actId="12788"/>
        <pc:sldMkLst>
          <pc:docMk/>
          <pc:sldMk cId="1603117392" sldId="261"/>
        </pc:sldMkLst>
        <pc:spChg chg="add del mod">
          <ac:chgData name="Istiyaque Ahmed" userId="8c2f1bb1a954727c" providerId="LiveId" clId="{FDD9759F-A508-4059-A74E-499D24EE45AC}" dt="2022-06-18T15:27:46.142" v="31" actId="478"/>
          <ac:spMkLst>
            <pc:docMk/>
            <pc:sldMk cId="1603117392" sldId="261"/>
            <ac:spMk id="51" creationId="{ED4BDF60-571E-45E8-A576-E24AC51B25A2}"/>
          </ac:spMkLst>
        </pc:spChg>
        <pc:grpChg chg="del">
          <ac:chgData name="Istiyaque Ahmed" userId="8c2f1bb1a954727c" providerId="LiveId" clId="{FDD9759F-A508-4059-A74E-499D24EE45AC}" dt="2022-06-18T15:26:21.037" v="25" actId="478"/>
          <ac:grpSpMkLst>
            <pc:docMk/>
            <pc:sldMk cId="1603117392" sldId="261"/>
            <ac:grpSpMk id="79" creationId="{00E0AA0D-C465-4A59-BFF2-8612EB42F0D9}"/>
          </ac:grpSpMkLst>
        </pc:grpChg>
        <pc:graphicFrameChg chg="add del mod modGraphic">
          <ac:chgData name="Istiyaque Ahmed" userId="8c2f1bb1a954727c" providerId="LiveId" clId="{FDD9759F-A508-4059-A74E-499D24EE45AC}" dt="2022-06-18T15:25:18.492" v="11"/>
          <ac:graphicFrameMkLst>
            <pc:docMk/>
            <pc:sldMk cId="1603117392" sldId="261"/>
            <ac:graphicFrameMk id="4" creationId="{CBFDD0F2-F0E0-4C49-AD96-4DE328449F56}"/>
          </ac:graphicFrameMkLst>
        </pc:graphicFrameChg>
        <pc:graphicFrameChg chg="add del mod">
          <ac:chgData name="Istiyaque Ahmed" userId="8c2f1bb1a954727c" providerId="LiveId" clId="{FDD9759F-A508-4059-A74E-499D24EE45AC}" dt="2022-06-18T15:25:23.433" v="13"/>
          <ac:graphicFrameMkLst>
            <pc:docMk/>
            <pc:sldMk cId="1603117392" sldId="261"/>
            <ac:graphicFrameMk id="41" creationId="{E9220ACE-8697-4395-AEB2-3D55AF70DC5E}"/>
          </ac:graphicFrameMkLst>
        </pc:graphicFrameChg>
        <pc:graphicFrameChg chg="add del mod">
          <ac:chgData name="Istiyaque Ahmed" userId="8c2f1bb1a954727c" providerId="LiveId" clId="{FDD9759F-A508-4059-A74E-499D24EE45AC}" dt="2022-06-18T15:26:03.989" v="19"/>
          <ac:graphicFrameMkLst>
            <pc:docMk/>
            <pc:sldMk cId="1603117392" sldId="261"/>
            <ac:graphicFrameMk id="47" creationId="{B76C5B79-CBBB-480C-B076-AB6D3D44585B}"/>
          </ac:graphicFrameMkLst>
        </pc:graphicFrameChg>
        <pc:picChg chg="add del mod">
          <ac:chgData name="Istiyaque Ahmed" userId="8c2f1bb1a954727c" providerId="LiveId" clId="{FDD9759F-A508-4059-A74E-499D24EE45AC}" dt="2022-06-18T15:18:03.856" v="7" actId="478"/>
          <ac:picMkLst>
            <pc:docMk/>
            <pc:sldMk cId="1603117392" sldId="261"/>
            <ac:picMk id="3" creationId="{B3A57502-37AA-4E59-B24D-2AC0E55AB851}"/>
          </ac:picMkLst>
        </pc:picChg>
        <pc:picChg chg="add del mod">
          <ac:chgData name="Istiyaque Ahmed" userId="8c2f1bb1a954727c" providerId="LiveId" clId="{FDD9759F-A508-4059-A74E-499D24EE45AC}" dt="2022-06-18T15:26:01.519" v="17"/>
          <ac:picMkLst>
            <pc:docMk/>
            <pc:sldMk cId="1603117392" sldId="261"/>
            <ac:picMk id="42" creationId="{1452295F-D054-48DA-9881-B04C5961B137}"/>
          </ac:picMkLst>
        </pc:picChg>
        <pc:picChg chg="add mod">
          <ac:chgData name="Istiyaque Ahmed" userId="8c2f1bb1a954727c" providerId="LiveId" clId="{FDD9759F-A508-4059-A74E-499D24EE45AC}" dt="2022-06-18T15:28:23.785" v="40" actId="12788"/>
          <ac:picMkLst>
            <pc:docMk/>
            <pc:sldMk cId="1603117392" sldId="261"/>
            <ac:picMk id="48" creationId="{55333E30-2DC4-47DB-A111-8EAE844483AA}"/>
          </ac:picMkLst>
        </pc:picChg>
        <pc:picChg chg="add del mod">
          <ac:chgData name="Istiyaque Ahmed" userId="8c2f1bb1a954727c" providerId="LiveId" clId="{FDD9759F-A508-4059-A74E-499D24EE45AC}" dt="2022-06-18T15:28:10.819" v="39" actId="478"/>
          <ac:picMkLst>
            <pc:docMk/>
            <pc:sldMk cId="1603117392" sldId="261"/>
            <ac:picMk id="50" creationId="{E6255211-59A1-4DB8-AB33-017F89536C53}"/>
          </ac:picMkLst>
        </pc:picChg>
      </pc:sldChg>
      <pc:sldChg chg="addSp delSp modSp new mod modClrScheme chgLayout">
        <pc:chgData name="Istiyaque Ahmed" userId="8c2f1bb1a954727c" providerId="LiveId" clId="{FDD9759F-A508-4059-A74E-499D24EE45AC}" dt="2022-06-18T15:53:26.108" v="380" actId="20577"/>
        <pc:sldMkLst>
          <pc:docMk/>
          <pc:sldMk cId="1706381066" sldId="262"/>
        </pc:sldMkLst>
        <pc:spChg chg="mod ord">
          <ac:chgData name="Istiyaque Ahmed" userId="8c2f1bb1a954727c" providerId="LiveId" clId="{FDD9759F-A508-4059-A74E-499D24EE45AC}" dt="2022-06-18T15:53:26.108" v="380" actId="20577"/>
          <ac:spMkLst>
            <pc:docMk/>
            <pc:sldMk cId="1706381066" sldId="262"/>
            <ac:spMk id="2" creationId="{D332FAA3-BD17-419D-B275-A2A9E673FCF7}"/>
          </ac:spMkLst>
        </pc:spChg>
        <pc:spChg chg="del">
          <ac:chgData name="Istiyaque Ahmed" userId="8c2f1bb1a954727c" providerId="LiveId" clId="{FDD9759F-A508-4059-A74E-499D24EE45AC}" dt="2022-06-18T15:29:59.244" v="54" actId="478"/>
          <ac:spMkLst>
            <pc:docMk/>
            <pc:sldMk cId="1706381066" sldId="262"/>
            <ac:spMk id="3" creationId="{6E1CF9C6-63D9-475B-9F56-366E1E0F5474}"/>
          </ac:spMkLst>
        </pc:spChg>
        <pc:spChg chg="add del mod ord">
          <ac:chgData name="Istiyaque Ahmed" userId="8c2f1bb1a954727c" providerId="LiveId" clId="{FDD9759F-A508-4059-A74E-499D24EE45AC}" dt="2022-06-18T15:43:45.284" v="372" actId="700"/>
          <ac:spMkLst>
            <pc:docMk/>
            <pc:sldMk cId="1706381066" sldId="262"/>
            <ac:spMk id="4" creationId="{A656BA45-B98D-479E-837D-FB2410941CE0}"/>
          </ac:spMkLst>
        </pc:spChg>
        <pc:spChg chg="add mod ord">
          <ac:chgData name="Istiyaque Ahmed" userId="8c2f1bb1a954727c" providerId="LiveId" clId="{FDD9759F-A508-4059-A74E-499D24EE45AC}" dt="2022-06-18T15:46:34.815" v="376" actId="700"/>
          <ac:spMkLst>
            <pc:docMk/>
            <pc:sldMk cId="1706381066" sldId="262"/>
            <ac:spMk id="5" creationId="{87C057EC-A224-4BFA-86FF-E0A3DAEDE083}"/>
          </ac:spMkLst>
        </pc:spChg>
      </pc:sldChg>
      <pc:sldChg chg="addSp delSp modSp new mod">
        <pc:chgData name="Istiyaque Ahmed" userId="8c2f1bb1a954727c" providerId="LiveId" clId="{FDD9759F-A508-4059-A74E-499D24EE45AC}" dt="2022-06-18T15:42:52.307" v="369" actId="164"/>
        <pc:sldMkLst>
          <pc:docMk/>
          <pc:sldMk cId="3519684871" sldId="263"/>
        </pc:sldMkLst>
        <pc:spChg chg="mod">
          <ac:chgData name="Istiyaque Ahmed" userId="8c2f1bb1a954727c" providerId="LiveId" clId="{FDD9759F-A508-4059-A74E-499D24EE45AC}" dt="2022-06-18T15:36:34.004" v="219" actId="20577"/>
          <ac:spMkLst>
            <pc:docMk/>
            <pc:sldMk cId="3519684871" sldId="263"/>
            <ac:spMk id="2" creationId="{758D2AE4-0D4A-44C4-AAEA-D09E36582474}"/>
          </ac:spMkLst>
        </pc:spChg>
        <pc:spChg chg="del">
          <ac:chgData name="Istiyaque Ahmed" userId="8c2f1bb1a954727c" providerId="LiveId" clId="{FDD9759F-A508-4059-A74E-499D24EE45AC}" dt="2022-06-18T15:30:41.216" v="56" actId="1032"/>
          <ac:spMkLst>
            <pc:docMk/>
            <pc:sldMk cId="3519684871" sldId="263"/>
            <ac:spMk id="3" creationId="{435E959B-B923-4FBE-9B7B-457AB68CAA16}"/>
          </ac:spMkLst>
        </pc:spChg>
        <pc:spChg chg="add del mod">
          <ac:chgData name="Istiyaque Ahmed" userId="8c2f1bb1a954727c" providerId="LiveId" clId="{FDD9759F-A508-4059-A74E-499D24EE45AC}" dt="2022-06-18T15:37:37.020" v="237"/>
          <ac:spMkLst>
            <pc:docMk/>
            <pc:sldMk cId="3519684871" sldId="263"/>
            <ac:spMk id="5" creationId="{9FAB14E1-68CA-40D3-8510-BE8DBC5B3B67}"/>
          </ac:spMkLst>
        </pc:spChg>
        <pc:spChg chg="add del mod">
          <ac:chgData name="Istiyaque Ahmed" userId="8c2f1bb1a954727c" providerId="LiveId" clId="{FDD9759F-A508-4059-A74E-499D24EE45AC}" dt="2022-06-18T15:37:37.021" v="239"/>
          <ac:spMkLst>
            <pc:docMk/>
            <pc:sldMk cId="3519684871" sldId="263"/>
            <ac:spMk id="6" creationId="{BE015CCF-C635-4569-A994-88FB286A0509}"/>
          </ac:spMkLst>
        </pc:spChg>
        <pc:spChg chg="add mod">
          <ac:chgData name="Istiyaque Ahmed" userId="8c2f1bb1a954727c" providerId="LiveId" clId="{FDD9759F-A508-4059-A74E-499D24EE45AC}" dt="2022-06-18T15:38:38.316" v="252" actId="207"/>
          <ac:spMkLst>
            <pc:docMk/>
            <pc:sldMk cId="3519684871" sldId="263"/>
            <ac:spMk id="7" creationId="{C41D429F-FE95-4174-AA74-001C51C60725}"/>
          </ac:spMkLst>
        </pc:spChg>
        <pc:spChg chg="add mod">
          <ac:chgData name="Istiyaque Ahmed" userId="8c2f1bb1a954727c" providerId="LiveId" clId="{FDD9759F-A508-4059-A74E-499D24EE45AC}" dt="2022-06-18T15:42:52.307" v="369" actId="164"/>
          <ac:spMkLst>
            <pc:docMk/>
            <pc:sldMk cId="3519684871" sldId="263"/>
            <ac:spMk id="8" creationId="{13DD3DB1-2BAD-4C57-A195-C32326FC6FF3}"/>
          </ac:spMkLst>
        </pc:spChg>
        <pc:spChg chg="add mod">
          <ac:chgData name="Istiyaque Ahmed" userId="8c2f1bb1a954727c" providerId="LiveId" clId="{FDD9759F-A508-4059-A74E-499D24EE45AC}" dt="2022-06-18T15:42:52.307" v="369" actId="164"/>
          <ac:spMkLst>
            <pc:docMk/>
            <pc:sldMk cId="3519684871" sldId="263"/>
            <ac:spMk id="9" creationId="{38BE9BF4-8524-4732-AE10-EFD10647B43C}"/>
          </ac:spMkLst>
        </pc:spChg>
        <pc:spChg chg="add mod">
          <ac:chgData name="Istiyaque Ahmed" userId="8c2f1bb1a954727c" providerId="LiveId" clId="{FDD9759F-A508-4059-A74E-499D24EE45AC}" dt="2022-06-18T15:42:52.307" v="369" actId="164"/>
          <ac:spMkLst>
            <pc:docMk/>
            <pc:sldMk cId="3519684871" sldId="263"/>
            <ac:spMk id="10" creationId="{F219AF86-4ADC-4304-9B4F-F5B4BA6FFAAB}"/>
          </ac:spMkLst>
        </pc:spChg>
        <pc:spChg chg="add del mod">
          <ac:chgData name="Istiyaque Ahmed" userId="8c2f1bb1a954727c" providerId="LiveId" clId="{FDD9759F-A508-4059-A74E-499D24EE45AC}" dt="2022-06-18T15:40:01.331" v="288"/>
          <ac:spMkLst>
            <pc:docMk/>
            <pc:sldMk cId="3519684871" sldId="263"/>
            <ac:spMk id="11" creationId="{C4EA664E-D863-4AE1-820B-F3913DCDBB4B}"/>
          </ac:spMkLst>
        </pc:spChg>
        <pc:spChg chg="add mod">
          <ac:chgData name="Istiyaque Ahmed" userId="8c2f1bb1a954727c" providerId="LiveId" clId="{FDD9759F-A508-4059-A74E-499D24EE45AC}" dt="2022-06-18T15:42:52.307" v="369" actId="164"/>
          <ac:spMkLst>
            <pc:docMk/>
            <pc:sldMk cId="3519684871" sldId="263"/>
            <ac:spMk id="12" creationId="{F2C8C2D1-E5CE-47E8-8722-F714D659BD55}"/>
          </ac:spMkLst>
        </pc:spChg>
        <pc:grpChg chg="add mod">
          <ac:chgData name="Istiyaque Ahmed" userId="8c2f1bb1a954727c" providerId="LiveId" clId="{FDD9759F-A508-4059-A74E-499D24EE45AC}" dt="2022-06-18T15:42:52.307" v="369" actId="164"/>
          <ac:grpSpMkLst>
            <pc:docMk/>
            <pc:sldMk cId="3519684871" sldId="263"/>
            <ac:grpSpMk id="27" creationId="{60A252F3-A29C-49BF-89D1-52366760A927}"/>
          </ac:grpSpMkLst>
        </pc:grpChg>
        <pc:graphicFrameChg chg="add mod modGraphic">
          <ac:chgData name="Istiyaque Ahmed" userId="8c2f1bb1a954727c" providerId="LiveId" clId="{FDD9759F-A508-4059-A74E-499D24EE45AC}" dt="2022-06-18T15:37:17.630" v="231" actId="14100"/>
          <ac:graphicFrameMkLst>
            <pc:docMk/>
            <pc:sldMk cId="3519684871" sldId="263"/>
            <ac:graphicFrameMk id="4" creationId="{1909DD47-EB45-43E4-8476-A4D6F844A0F6}"/>
          </ac:graphicFrameMkLst>
        </pc:graphicFrameChg>
        <pc:cxnChg chg="add mod">
          <ac:chgData name="Istiyaque Ahmed" userId="8c2f1bb1a954727c" providerId="LiveId" clId="{FDD9759F-A508-4059-A74E-499D24EE45AC}" dt="2022-06-18T15:42:52.307" v="369" actId="164"/>
          <ac:cxnSpMkLst>
            <pc:docMk/>
            <pc:sldMk cId="3519684871" sldId="263"/>
            <ac:cxnSpMk id="14" creationId="{754B01F4-D42C-4DA7-AD41-57A00E6032A0}"/>
          </ac:cxnSpMkLst>
        </pc:cxnChg>
        <pc:cxnChg chg="add mod">
          <ac:chgData name="Istiyaque Ahmed" userId="8c2f1bb1a954727c" providerId="LiveId" clId="{FDD9759F-A508-4059-A74E-499D24EE45AC}" dt="2022-06-18T15:42:52.307" v="369" actId="164"/>
          <ac:cxnSpMkLst>
            <pc:docMk/>
            <pc:sldMk cId="3519684871" sldId="263"/>
            <ac:cxnSpMk id="16" creationId="{5958A8DC-2401-45DD-8F16-55CC45D9ABBB}"/>
          </ac:cxnSpMkLst>
        </pc:cxnChg>
        <pc:cxnChg chg="add del mod">
          <ac:chgData name="Istiyaque Ahmed" userId="8c2f1bb1a954727c" providerId="LiveId" clId="{FDD9759F-A508-4059-A74E-499D24EE45AC}" dt="2022-06-18T15:41:38.781" v="352" actId="11529"/>
          <ac:cxnSpMkLst>
            <pc:docMk/>
            <pc:sldMk cId="3519684871" sldId="263"/>
            <ac:cxnSpMk id="18" creationId="{844E4151-E410-4174-8FD5-B1407442D9BC}"/>
          </ac:cxnSpMkLst>
        </pc:cxnChg>
        <pc:cxnChg chg="add mod">
          <ac:chgData name="Istiyaque Ahmed" userId="8c2f1bb1a954727c" providerId="LiveId" clId="{FDD9759F-A508-4059-A74E-499D24EE45AC}" dt="2022-06-18T15:42:52.307" v="369" actId="164"/>
          <ac:cxnSpMkLst>
            <pc:docMk/>
            <pc:sldMk cId="3519684871" sldId="263"/>
            <ac:cxnSpMk id="20" creationId="{46640169-D93B-47FA-855C-0056A0240D60}"/>
          </ac:cxnSpMkLst>
        </pc:cxnChg>
      </pc:sldChg>
      <pc:sldMasterChg chg="modSp modSldLayout">
        <pc:chgData name="Istiyaque Ahmed" userId="8c2f1bb1a954727c" providerId="LiveId" clId="{FDD9759F-A508-4059-A74E-499D24EE45AC}" dt="2022-06-18T15:46:26.261" v="375" actId="207"/>
        <pc:sldMasterMkLst>
          <pc:docMk/>
          <pc:sldMasterMk cId="946754946" sldId="2147483660"/>
        </pc:sldMasterMkLst>
        <pc:spChg chg="mod">
          <ac:chgData name="Istiyaque Ahmed" userId="8c2f1bb1a954727c" providerId="LiveId" clId="{FDD9759F-A508-4059-A74E-499D24EE45AC}" dt="2022-06-18T12:29:54.333" v="1" actId="113"/>
          <ac:spMkLst>
            <pc:docMk/>
            <pc:sldMasterMk cId="946754946" sldId="2147483660"/>
            <ac:spMk id="2" creationId="{00000000-0000-0000-0000-000000000000}"/>
          </ac:spMkLst>
        </pc:spChg>
        <pc:sldLayoutChg chg="modSp mod">
          <pc:chgData name="Istiyaque Ahmed" userId="8c2f1bb1a954727c" providerId="LiveId" clId="{FDD9759F-A508-4059-A74E-499D24EE45AC}" dt="2022-06-18T15:46:26.261" v="375" actId="207"/>
          <pc:sldLayoutMkLst>
            <pc:docMk/>
            <pc:sldMasterMk cId="946754946" sldId="2147483660"/>
            <pc:sldLayoutMk cId="1715971942" sldId="2147483664"/>
          </pc:sldLayoutMkLst>
          <pc:spChg chg="mod">
            <ac:chgData name="Istiyaque Ahmed" userId="8c2f1bb1a954727c" providerId="LiveId" clId="{FDD9759F-A508-4059-A74E-499D24EE45AC}" dt="2022-06-18T15:46:26.261" v="375" actId="207"/>
            <ac:spMkLst>
              <pc:docMk/>
              <pc:sldMasterMk cId="946754946" sldId="2147483660"/>
              <pc:sldLayoutMk cId="1715971942" sldId="2147483664"/>
              <ac:spMk id="9" creationId="{00000000-0000-0000-0000-000000000000}"/>
            </ac:spMkLst>
          </pc:spChg>
          <pc:cxnChg chg="mod">
            <ac:chgData name="Istiyaque Ahmed" userId="8c2f1bb1a954727c" providerId="LiveId" clId="{FDD9759F-A508-4059-A74E-499D24EE45AC}" dt="2022-06-18T15:46:08.252" v="374" actId="208"/>
            <ac:cxnSpMkLst>
              <pc:docMk/>
              <pc:sldMasterMk cId="946754946" sldId="2147483660"/>
              <pc:sldLayoutMk cId="1715971942" sldId="2147483664"/>
              <ac:cxnSpMk id="12" creationId="{00000000-0000-0000-0000-000000000000}"/>
            </ac:cxnSpMkLst>
          </pc:cxn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810997-2D2C-4187-8268-FFAE89B85C17}" type="doc">
      <dgm:prSet loTypeId="urn:microsoft.com/office/officeart/2011/layout/HexagonRadial" loCatId="cycle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B158F37A-4461-4418-A9A8-E911D25892C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Total Market</a:t>
          </a:r>
        </a:p>
      </dgm:t>
    </dgm:pt>
    <dgm:pt modelId="{FFD48B7E-6AAC-458E-AC45-6F32777579BE}" type="parTrans" cxnId="{05C94057-6880-49F4-B862-58E936EDA7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EE3CCF-D73E-4908-99B2-56AD280F0501}" type="sibTrans" cxnId="{05C94057-6880-49F4-B862-58E936EDA7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C61D37-C8AE-4D36-ADFB-F1DE8F83E3BE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3200" dirty="0"/>
            <a:t>52</a:t>
          </a:r>
        </a:p>
        <a:p>
          <a:pPr>
            <a:lnSpc>
              <a:spcPct val="100000"/>
            </a:lnSpc>
            <a:spcAft>
              <a:spcPct val="35000"/>
            </a:spcAft>
          </a:pPr>
          <a:r>
            <a:rPr lang="en-US" sz="2000" dirty="0"/>
            <a:t>Public</a:t>
          </a:r>
          <a:endParaRPr lang="en-US" sz="2600" dirty="0"/>
        </a:p>
      </dgm:t>
    </dgm:pt>
    <dgm:pt modelId="{76D9C7D0-C99F-4D86-8AFB-6711529B45DA}" type="parTrans" cxnId="{7E63A595-3649-44EE-9963-D43696D2DC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4E475D8-A212-482B-AE33-ED057D30393B}" type="sibTrans" cxnId="{7E63A595-3649-44EE-9963-D43696D2DC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FBD238-AE10-4719-9870-FA0D53E14C14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3200" dirty="0"/>
            <a:t>108</a:t>
          </a:r>
          <a:endParaRPr lang="en-US" sz="2600" dirty="0"/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Private</a:t>
          </a:r>
          <a:endParaRPr lang="en-US" sz="2400" dirty="0"/>
        </a:p>
      </dgm:t>
    </dgm:pt>
    <dgm:pt modelId="{15A558D9-DE2F-4597-B097-ECCB34BD9C75}" type="parTrans" cxnId="{3820F7C8-8D79-4D12-A4FB-B3A0EA0D39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B93A72-2393-43C7-A4B7-58E03647FD95}" type="sibTrans" cxnId="{3820F7C8-8D79-4D12-A4FB-B3A0EA0D39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D9B6593-4024-47E3-AA43-AC4189BCACC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3200" dirty="0"/>
            <a:t>3</a:t>
          </a:r>
          <a:endParaRPr lang="en-US" sz="2600" dirty="0"/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Inter.</a:t>
          </a:r>
          <a:endParaRPr lang="en-US" sz="2600" dirty="0"/>
        </a:p>
      </dgm:t>
    </dgm:pt>
    <dgm:pt modelId="{D240838D-1C30-49EC-97E8-37949D18C2B6}" type="parTrans" cxnId="{A20E1A9F-8C74-444A-8591-729097479D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369966-14EA-4F21-9517-12D92FE45D66}" type="sibTrans" cxnId="{A20E1A9F-8C74-444A-8591-729097479D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B222E3-DEBC-4A1B-BFCF-6DEEE4BC8D98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3200" dirty="0"/>
            <a:t>3,196</a:t>
          </a:r>
          <a:endParaRPr lang="en-US" sz="2600" dirty="0"/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College</a:t>
          </a:r>
          <a:endParaRPr lang="en-US" sz="2600" dirty="0"/>
        </a:p>
      </dgm:t>
    </dgm:pt>
    <dgm:pt modelId="{F53BD599-8972-4474-A70F-763BCDC505FD}" type="parTrans" cxnId="{E49930E5-7FBB-4980-817B-29D9D879DD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24EAAB-24B8-48C3-8689-3141BCBFBE2C}" type="sibTrans" cxnId="{E49930E5-7FBB-4980-817B-29D9D879DD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711AC7-8CB1-42F4-B48E-E8C1CF2813E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3200" dirty="0"/>
            <a:t>23.5k</a:t>
          </a:r>
          <a:endParaRPr lang="en-US" sz="2600" dirty="0"/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School</a:t>
          </a:r>
          <a:endParaRPr lang="en-US" sz="2600" dirty="0"/>
        </a:p>
      </dgm:t>
    </dgm:pt>
    <dgm:pt modelId="{D440AC32-2EA6-4CF3-B8C8-4F19EB2399A1}" type="parTrans" cxnId="{6F5C1F64-BE36-4A57-A5F2-6E5F817E69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15A190B-A199-48A5-AFB9-45E944A9F59D}" type="sibTrans" cxnId="{6F5C1F64-BE36-4A57-A5F2-6E5F817E69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0283FD-BEB3-4753-A819-964CC905DCE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3200" dirty="0"/>
            <a:t>??</a:t>
          </a:r>
          <a:endParaRPr lang="en-US" sz="2600" dirty="0"/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Coaching</a:t>
          </a:r>
          <a:r>
            <a:rPr lang="en-US" sz="2600" dirty="0"/>
            <a:t> </a:t>
          </a:r>
        </a:p>
      </dgm:t>
    </dgm:pt>
    <dgm:pt modelId="{2D9F6A3B-4534-4C18-9D82-1AD3BD1CD412}" type="parTrans" cxnId="{63D01545-47D6-4236-8D22-81A3AA8C599F}">
      <dgm:prSet/>
      <dgm:spPr/>
      <dgm:t>
        <a:bodyPr/>
        <a:lstStyle/>
        <a:p>
          <a:endParaRPr lang="en-US"/>
        </a:p>
      </dgm:t>
    </dgm:pt>
    <dgm:pt modelId="{2CEBF864-8BB9-4F79-AB9F-C8A1EC7AE266}" type="sibTrans" cxnId="{63D01545-47D6-4236-8D22-81A3AA8C599F}">
      <dgm:prSet/>
      <dgm:spPr/>
      <dgm:t>
        <a:bodyPr/>
        <a:lstStyle/>
        <a:p>
          <a:endParaRPr lang="en-US"/>
        </a:p>
      </dgm:t>
    </dgm:pt>
    <dgm:pt modelId="{D1F6A337-8FBA-49EC-9D66-3A44F6257026}" type="pres">
      <dgm:prSet presAssocID="{84810997-2D2C-4187-8268-FFAE89B85C1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C46C5F6-86D0-473F-8323-C46C931BC941}" type="pres">
      <dgm:prSet presAssocID="{B158F37A-4461-4418-A9A8-E911D25892C8}" presName="Parent" presStyleLbl="node0" presStyleIdx="0" presStyleCnt="1">
        <dgm:presLayoutVars>
          <dgm:chMax val="6"/>
          <dgm:chPref val="6"/>
        </dgm:presLayoutVars>
      </dgm:prSet>
      <dgm:spPr/>
    </dgm:pt>
    <dgm:pt modelId="{261D247F-8558-4E64-93A5-560B31B61034}" type="pres">
      <dgm:prSet presAssocID="{BCC61D37-C8AE-4D36-ADFB-F1DE8F83E3BE}" presName="Accent1" presStyleCnt="0"/>
      <dgm:spPr/>
    </dgm:pt>
    <dgm:pt modelId="{67029CA6-D6A9-419F-A0DE-519CF8F02003}" type="pres">
      <dgm:prSet presAssocID="{BCC61D37-C8AE-4D36-ADFB-F1DE8F83E3BE}" presName="Accent" presStyleLbl="bgShp" presStyleIdx="0" presStyleCnt="6"/>
      <dgm:spPr/>
    </dgm:pt>
    <dgm:pt modelId="{73A1EBC6-C9F3-4F2C-9E98-FAFF0C6906AF}" type="pres">
      <dgm:prSet presAssocID="{BCC61D37-C8AE-4D36-ADFB-F1DE8F83E3BE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BF3A2B4-E7E3-450C-8829-8691B401CA97}" type="pres">
      <dgm:prSet presAssocID="{6BFBD238-AE10-4719-9870-FA0D53E14C14}" presName="Accent2" presStyleCnt="0"/>
      <dgm:spPr/>
    </dgm:pt>
    <dgm:pt modelId="{C3605F2A-08CF-4EED-A478-217DE48BA912}" type="pres">
      <dgm:prSet presAssocID="{6BFBD238-AE10-4719-9870-FA0D53E14C14}" presName="Accent" presStyleLbl="bgShp" presStyleIdx="1" presStyleCnt="6"/>
      <dgm:spPr/>
    </dgm:pt>
    <dgm:pt modelId="{E19689B1-4E33-4214-B851-AAC3D8556465}" type="pres">
      <dgm:prSet presAssocID="{6BFBD238-AE10-4719-9870-FA0D53E14C1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5265E4B-16C6-47DB-8FF2-EB0B4A90996D}" type="pres">
      <dgm:prSet presAssocID="{2D9B6593-4024-47E3-AA43-AC4189BCACC5}" presName="Accent3" presStyleCnt="0"/>
      <dgm:spPr/>
    </dgm:pt>
    <dgm:pt modelId="{FC76199B-0494-4118-841C-E8B8FFD69EEF}" type="pres">
      <dgm:prSet presAssocID="{2D9B6593-4024-47E3-AA43-AC4189BCACC5}" presName="Accent" presStyleLbl="bgShp" presStyleIdx="2" presStyleCnt="6"/>
      <dgm:spPr/>
    </dgm:pt>
    <dgm:pt modelId="{3849D464-248F-4831-8891-8FB65A742D77}" type="pres">
      <dgm:prSet presAssocID="{2D9B6593-4024-47E3-AA43-AC4189BCACC5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F518EE6-C227-4290-AD9C-B5E3198BA610}" type="pres">
      <dgm:prSet presAssocID="{D10283FD-BEB3-4753-A819-964CC905DCE9}" presName="Accent4" presStyleCnt="0"/>
      <dgm:spPr/>
    </dgm:pt>
    <dgm:pt modelId="{08E5EB9A-E7C4-47FC-8186-50D51F2C5474}" type="pres">
      <dgm:prSet presAssocID="{D10283FD-BEB3-4753-A819-964CC905DCE9}" presName="Accent" presStyleLbl="bgShp" presStyleIdx="3" presStyleCnt="6"/>
      <dgm:spPr/>
    </dgm:pt>
    <dgm:pt modelId="{C22901E5-6DB8-4CB8-8948-86C2D559ED4E}" type="pres">
      <dgm:prSet presAssocID="{D10283FD-BEB3-4753-A819-964CC905DCE9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957A094-D0FF-4828-9C56-B14859BA01DC}" type="pres">
      <dgm:prSet presAssocID="{17B222E3-DEBC-4A1B-BFCF-6DEEE4BC8D98}" presName="Accent5" presStyleCnt="0"/>
      <dgm:spPr/>
    </dgm:pt>
    <dgm:pt modelId="{0939535C-5129-43C4-8271-21BD4189E81E}" type="pres">
      <dgm:prSet presAssocID="{17B222E3-DEBC-4A1B-BFCF-6DEEE4BC8D98}" presName="Accent" presStyleLbl="bgShp" presStyleIdx="4" presStyleCnt="6"/>
      <dgm:spPr/>
    </dgm:pt>
    <dgm:pt modelId="{F29E5934-6CED-4857-BD85-416906645D60}" type="pres">
      <dgm:prSet presAssocID="{17B222E3-DEBC-4A1B-BFCF-6DEEE4BC8D98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9C340F3-EE60-47D5-81AD-038711E3D515}" type="pres">
      <dgm:prSet presAssocID="{7A711AC7-8CB1-42F4-B48E-E8C1CF2813E3}" presName="Accent6" presStyleCnt="0"/>
      <dgm:spPr/>
    </dgm:pt>
    <dgm:pt modelId="{D79A6BEE-D62E-48FD-99A4-4C2C68F3B2B5}" type="pres">
      <dgm:prSet presAssocID="{7A711AC7-8CB1-42F4-B48E-E8C1CF2813E3}" presName="Accent" presStyleLbl="bgShp" presStyleIdx="5" presStyleCnt="6"/>
      <dgm:spPr/>
    </dgm:pt>
    <dgm:pt modelId="{1CDCF5C4-A88E-4716-B2D4-C482BDB0E833}" type="pres">
      <dgm:prSet presAssocID="{7A711AC7-8CB1-42F4-B48E-E8C1CF2813E3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3CA9017-24F3-4DBE-9665-DF5C50706313}" type="presOf" srcId="{6BFBD238-AE10-4719-9870-FA0D53E14C14}" destId="{E19689B1-4E33-4214-B851-AAC3D8556465}" srcOrd="0" destOrd="0" presId="urn:microsoft.com/office/officeart/2011/layout/HexagonRadial"/>
    <dgm:cxn modelId="{6F5C1F64-BE36-4A57-A5F2-6E5F817E69A5}" srcId="{B158F37A-4461-4418-A9A8-E911D25892C8}" destId="{7A711AC7-8CB1-42F4-B48E-E8C1CF2813E3}" srcOrd="5" destOrd="0" parTransId="{D440AC32-2EA6-4CF3-B8C8-4F19EB2399A1}" sibTransId="{C15A190B-A199-48A5-AFB9-45E944A9F59D}"/>
    <dgm:cxn modelId="{63D01545-47D6-4236-8D22-81A3AA8C599F}" srcId="{B158F37A-4461-4418-A9A8-E911D25892C8}" destId="{D10283FD-BEB3-4753-A819-964CC905DCE9}" srcOrd="3" destOrd="0" parTransId="{2D9F6A3B-4534-4C18-9D82-1AD3BD1CD412}" sibTransId="{2CEBF864-8BB9-4F79-AB9F-C8A1EC7AE266}"/>
    <dgm:cxn modelId="{284A5445-02DB-4187-9B83-F2B2FD043A1B}" type="presOf" srcId="{BCC61D37-C8AE-4D36-ADFB-F1DE8F83E3BE}" destId="{73A1EBC6-C9F3-4F2C-9E98-FAFF0C6906AF}" srcOrd="0" destOrd="0" presId="urn:microsoft.com/office/officeart/2011/layout/HexagonRadial"/>
    <dgm:cxn modelId="{445EC36D-48F0-49BF-80B7-BDA7C693B29B}" type="presOf" srcId="{7A711AC7-8CB1-42F4-B48E-E8C1CF2813E3}" destId="{1CDCF5C4-A88E-4716-B2D4-C482BDB0E833}" srcOrd="0" destOrd="0" presId="urn:microsoft.com/office/officeart/2011/layout/HexagonRadial"/>
    <dgm:cxn modelId="{05C94057-6880-49F4-B862-58E936EDA792}" srcId="{84810997-2D2C-4187-8268-FFAE89B85C17}" destId="{B158F37A-4461-4418-A9A8-E911D25892C8}" srcOrd="0" destOrd="0" parTransId="{FFD48B7E-6AAC-458E-AC45-6F32777579BE}" sibTransId="{21EE3CCF-D73E-4908-99B2-56AD280F0501}"/>
    <dgm:cxn modelId="{9CAB6A7D-60E3-4602-9153-E42E5228B200}" type="presOf" srcId="{B158F37A-4461-4418-A9A8-E911D25892C8}" destId="{EC46C5F6-86D0-473F-8323-C46C931BC941}" srcOrd="0" destOrd="0" presId="urn:microsoft.com/office/officeart/2011/layout/HexagonRadial"/>
    <dgm:cxn modelId="{CC3BE181-A596-4C02-BFEE-3E1DF0A86EC2}" type="presOf" srcId="{17B222E3-DEBC-4A1B-BFCF-6DEEE4BC8D98}" destId="{F29E5934-6CED-4857-BD85-416906645D60}" srcOrd="0" destOrd="0" presId="urn:microsoft.com/office/officeart/2011/layout/HexagonRadial"/>
    <dgm:cxn modelId="{7E63A595-3649-44EE-9963-D43696D2DCF1}" srcId="{B158F37A-4461-4418-A9A8-E911D25892C8}" destId="{BCC61D37-C8AE-4D36-ADFB-F1DE8F83E3BE}" srcOrd="0" destOrd="0" parTransId="{76D9C7D0-C99F-4D86-8AFB-6711529B45DA}" sibTransId="{A4E475D8-A212-482B-AE33-ED057D30393B}"/>
    <dgm:cxn modelId="{A20E1A9F-8C74-444A-8591-729097479D53}" srcId="{B158F37A-4461-4418-A9A8-E911D25892C8}" destId="{2D9B6593-4024-47E3-AA43-AC4189BCACC5}" srcOrd="2" destOrd="0" parTransId="{D240838D-1C30-49EC-97E8-37949D18C2B6}" sibTransId="{9F369966-14EA-4F21-9517-12D92FE45D66}"/>
    <dgm:cxn modelId="{A69C75A5-3F05-4E65-822B-7B600DACE657}" type="presOf" srcId="{2D9B6593-4024-47E3-AA43-AC4189BCACC5}" destId="{3849D464-248F-4831-8891-8FB65A742D77}" srcOrd="0" destOrd="0" presId="urn:microsoft.com/office/officeart/2011/layout/HexagonRadial"/>
    <dgm:cxn modelId="{3820F7C8-8D79-4D12-A4FB-B3A0EA0D3921}" srcId="{B158F37A-4461-4418-A9A8-E911D25892C8}" destId="{6BFBD238-AE10-4719-9870-FA0D53E14C14}" srcOrd="1" destOrd="0" parTransId="{15A558D9-DE2F-4597-B097-ECCB34BD9C75}" sibTransId="{A1B93A72-2393-43C7-A4B7-58E03647FD95}"/>
    <dgm:cxn modelId="{1FE446DB-92DC-45D7-9BB1-6AF6C1D35036}" type="presOf" srcId="{84810997-2D2C-4187-8268-FFAE89B85C17}" destId="{D1F6A337-8FBA-49EC-9D66-3A44F6257026}" srcOrd="0" destOrd="0" presId="urn:microsoft.com/office/officeart/2011/layout/HexagonRadial"/>
    <dgm:cxn modelId="{E49930E5-7FBB-4980-817B-29D9D879DD38}" srcId="{B158F37A-4461-4418-A9A8-E911D25892C8}" destId="{17B222E3-DEBC-4A1B-BFCF-6DEEE4BC8D98}" srcOrd="4" destOrd="0" parTransId="{F53BD599-8972-4474-A70F-763BCDC505FD}" sibTransId="{D724EAAB-24B8-48C3-8689-3141BCBFBE2C}"/>
    <dgm:cxn modelId="{5D5ABEF8-947F-4CF3-8364-2F66271CB4D7}" type="presOf" srcId="{D10283FD-BEB3-4753-A819-964CC905DCE9}" destId="{C22901E5-6DB8-4CB8-8948-86C2D559ED4E}" srcOrd="0" destOrd="0" presId="urn:microsoft.com/office/officeart/2011/layout/HexagonRadial"/>
    <dgm:cxn modelId="{2A3C9949-24FC-47C4-80BA-F72AFEF3A35A}" type="presParOf" srcId="{D1F6A337-8FBA-49EC-9D66-3A44F6257026}" destId="{EC46C5F6-86D0-473F-8323-C46C931BC941}" srcOrd="0" destOrd="0" presId="urn:microsoft.com/office/officeart/2011/layout/HexagonRadial"/>
    <dgm:cxn modelId="{3F301D38-3FA8-4596-BDBC-225F62C4EC3A}" type="presParOf" srcId="{D1F6A337-8FBA-49EC-9D66-3A44F6257026}" destId="{261D247F-8558-4E64-93A5-560B31B61034}" srcOrd="1" destOrd="0" presId="urn:microsoft.com/office/officeart/2011/layout/HexagonRadial"/>
    <dgm:cxn modelId="{AE7B9D8B-D7A3-43DB-8FB8-CAEA6EACECFB}" type="presParOf" srcId="{261D247F-8558-4E64-93A5-560B31B61034}" destId="{67029CA6-D6A9-419F-A0DE-519CF8F02003}" srcOrd="0" destOrd="0" presId="urn:microsoft.com/office/officeart/2011/layout/HexagonRadial"/>
    <dgm:cxn modelId="{9B946DF4-EE15-4385-927C-81FF563C76F3}" type="presParOf" srcId="{D1F6A337-8FBA-49EC-9D66-3A44F6257026}" destId="{73A1EBC6-C9F3-4F2C-9E98-FAFF0C6906AF}" srcOrd="2" destOrd="0" presId="urn:microsoft.com/office/officeart/2011/layout/HexagonRadial"/>
    <dgm:cxn modelId="{DF38CB33-2D2E-484D-B7BA-EAA18C1906F1}" type="presParOf" srcId="{D1F6A337-8FBA-49EC-9D66-3A44F6257026}" destId="{ABF3A2B4-E7E3-450C-8829-8691B401CA97}" srcOrd="3" destOrd="0" presId="urn:microsoft.com/office/officeart/2011/layout/HexagonRadial"/>
    <dgm:cxn modelId="{E31132CE-09D6-41E8-8FB0-43FF879C0337}" type="presParOf" srcId="{ABF3A2B4-E7E3-450C-8829-8691B401CA97}" destId="{C3605F2A-08CF-4EED-A478-217DE48BA912}" srcOrd="0" destOrd="0" presId="urn:microsoft.com/office/officeart/2011/layout/HexagonRadial"/>
    <dgm:cxn modelId="{358A44E2-E743-4A5E-9291-CA723ECBBDDD}" type="presParOf" srcId="{D1F6A337-8FBA-49EC-9D66-3A44F6257026}" destId="{E19689B1-4E33-4214-B851-AAC3D8556465}" srcOrd="4" destOrd="0" presId="urn:microsoft.com/office/officeart/2011/layout/HexagonRadial"/>
    <dgm:cxn modelId="{EC350B57-158B-4D05-9E09-1926D9D659A7}" type="presParOf" srcId="{D1F6A337-8FBA-49EC-9D66-3A44F6257026}" destId="{65265E4B-16C6-47DB-8FF2-EB0B4A90996D}" srcOrd="5" destOrd="0" presId="urn:microsoft.com/office/officeart/2011/layout/HexagonRadial"/>
    <dgm:cxn modelId="{33A43704-3AA8-4818-BD2B-F6FD6F701771}" type="presParOf" srcId="{65265E4B-16C6-47DB-8FF2-EB0B4A90996D}" destId="{FC76199B-0494-4118-841C-E8B8FFD69EEF}" srcOrd="0" destOrd="0" presId="urn:microsoft.com/office/officeart/2011/layout/HexagonRadial"/>
    <dgm:cxn modelId="{286EF237-A9B1-4E2D-A34E-9FB3582A4DD0}" type="presParOf" srcId="{D1F6A337-8FBA-49EC-9D66-3A44F6257026}" destId="{3849D464-248F-4831-8891-8FB65A742D77}" srcOrd="6" destOrd="0" presId="urn:microsoft.com/office/officeart/2011/layout/HexagonRadial"/>
    <dgm:cxn modelId="{2D338348-6902-46B3-82EC-2F3D213463E4}" type="presParOf" srcId="{D1F6A337-8FBA-49EC-9D66-3A44F6257026}" destId="{4F518EE6-C227-4290-AD9C-B5E3198BA610}" srcOrd="7" destOrd="0" presId="urn:microsoft.com/office/officeart/2011/layout/HexagonRadial"/>
    <dgm:cxn modelId="{D0050C7B-45C2-469C-A08C-24FD7255BC46}" type="presParOf" srcId="{4F518EE6-C227-4290-AD9C-B5E3198BA610}" destId="{08E5EB9A-E7C4-47FC-8186-50D51F2C5474}" srcOrd="0" destOrd="0" presId="urn:microsoft.com/office/officeart/2011/layout/HexagonRadial"/>
    <dgm:cxn modelId="{9D4C1C1A-7DAA-4F83-983D-B5EEF10C7423}" type="presParOf" srcId="{D1F6A337-8FBA-49EC-9D66-3A44F6257026}" destId="{C22901E5-6DB8-4CB8-8948-86C2D559ED4E}" srcOrd="8" destOrd="0" presId="urn:microsoft.com/office/officeart/2011/layout/HexagonRadial"/>
    <dgm:cxn modelId="{B6C4FCBD-58DC-4011-A8FF-EEA47300DC1A}" type="presParOf" srcId="{D1F6A337-8FBA-49EC-9D66-3A44F6257026}" destId="{7957A094-D0FF-4828-9C56-B14859BA01DC}" srcOrd="9" destOrd="0" presId="urn:microsoft.com/office/officeart/2011/layout/HexagonRadial"/>
    <dgm:cxn modelId="{FCD92700-E596-4B02-82FF-5BC56325FACE}" type="presParOf" srcId="{7957A094-D0FF-4828-9C56-B14859BA01DC}" destId="{0939535C-5129-43C4-8271-21BD4189E81E}" srcOrd="0" destOrd="0" presId="urn:microsoft.com/office/officeart/2011/layout/HexagonRadial"/>
    <dgm:cxn modelId="{75AB02CC-B726-468E-8A2D-20D0388CD632}" type="presParOf" srcId="{D1F6A337-8FBA-49EC-9D66-3A44F6257026}" destId="{F29E5934-6CED-4857-BD85-416906645D60}" srcOrd="10" destOrd="0" presId="urn:microsoft.com/office/officeart/2011/layout/HexagonRadial"/>
    <dgm:cxn modelId="{C5438B10-A204-41C7-92EB-BF4F32BDBC55}" type="presParOf" srcId="{D1F6A337-8FBA-49EC-9D66-3A44F6257026}" destId="{E9C340F3-EE60-47D5-81AD-038711E3D515}" srcOrd="11" destOrd="0" presId="urn:microsoft.com/office/officeart/2011/layout/HexagonRadial"/>
    <dgm:cxn modelId="{769003C8-DFC9-4F94-8ECA-74EDCAA53E33}" type="presParOf" srcId="{E9C340F3-EE60-47D5-81AD-038711E3D515}" destId="{D79A6BEE-D62E-48FD-99A4-4C2C68F3B2B5}" srcOrd="0" destOrd="0" presId="urn:microsoft.com/office/officeart/2011/layout/HexagonRadial"/>
    <dgm:cxn modelId="{7DDADBD1-93E5-492B-8825-4C7DBFDD0633}" type="presParOf" srcId="{D1F6A337-8FBA-49EC-9D66-3A44F6257026}" destId="{1CDCF5C4-A88E-4716-B2D4-C482BDB0E833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6C5F6-86D0-473F-8323-C46C931BC941}">
      <dsp:nvSpPr>
        <dsp:cNvPr id="0" name=""/>
        <dsp:cNvSpPr/>
      </dsp:nvSpPr>
      <dsp:spPr>
        <a:xfrm>
          <a:off x="1910348" y="1604884"/>
          <a:ext cx="2039878" cy="176457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Total Market</a:t>
          </a:r>
        </a:p>
      </dsp:txBody>
      <dsp:txXfrm>
        <a:off x="2248384" y="1897299"/>
        <a:ext cx="1363806" cy="1179747"/>
      </dsp:txXfrm>
    </dsp:sp>
    <dsp:sp modelId="{C3605F2A-08CF-4EED-A478-217DE48BA912}">
      <dsp:nvSpPr>
        <dsp:cNvPr id="0" name=""/>
        <dsp:cNvSpPr/>
      </dsp:nvSpPr>
      <dsp:spPr>
        <a:xfrm>
          <a:off x="3187703" y="760653"/>
          <a:ext cx="769640" cy="663146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A1EBC6-C9F3-4F2C-9E98-FAFF0C6906AF}">
      <dsp:nvSpPr>
        <dsp:cNvPr id="0" name=""/>
        <dsp:cNvSpPr/>
      </dsp:nvSpPr>
      <dsp:spPr>
        <a:xfrm>
          <a:off x="2098250" y="0"/>
          <a:ext cx="1671665" cy="144618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200" kern="1200" dirty="0"/>
            <a:t>52</a:t>
          </a:r>
        </a:p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  <a:endParaRPr lang="en-US" sz="2600" kern="1200" dirty="0"/>
        </a:p>
      </dsp:txBody>
      <dsp:txXfrm>
        <a:off x="2375281" y="239664"/>
        <a:ext cx="1117603" cy="966859"/>
      </dsp:txXfrm>
    </dsp:sp>
    <dsp:sp modelId="{FC76199B-0494-4118-841C-E8B8FFD69EEF}">
      <dsp:nvSpPr>
        <dsp:cNvPr id="0" name=""/>
        <dsp:cNvSpPr/>
      </dsp:nvSpPr>
      <dsp:spPr>
        <a:xfrm>
          <a:off x="4085933" y="2000384"/>
          <a:ext cx="769640" cy="663146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9689B1-4E33-4214-B851-AAC3D8556465}">
      <dsp:nvSpPr>
        <dsp:cNvPr id="0" name=""/>
        <dsp:cNvSpPr/>
      </dsp:nvSpPr>
      <dsp:spPr>
        <a:xfrm>
          <a:off x="3631361" y="889502"/>
          <a:ext cx="1671665" cy="144618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200" kern="1200" dirty="0"/>
            <a:t>108</a:t>
          </a:r>
          <a:endParaRPr lang="en-US" sz="2600" kern="1200" dirty="0"/>
        </a:p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kern="1200" dirty="0"/>
            <a:t>Private</a:t>
          </a:r>
          <a:endParaRPr lang="en-US" sz="2400" kern="1200" dirty="0"/>
        </a:p>
      </dsp:txBody>
      <dsp:txXfrm>
        <a:off x="3908392" y="1129166"/>
        <a:ext cx="1117603" cy="966859"/>
      </dsp:txXfrm>
    </dsp:sp>
    <dsp:sp modelId="{08E5EB9A-E7C4-47FC-8186-50D51F2C5474}">
      <dsp:nvSpPr>
        <dsp:cNvPr id="0" name=""/>
        <dsp:cNvSpPr/>
      </dsp:nvSpPr>
      <dsp:spPr>
        <a:xfrm>
          <a:off x="3461965" y="3399808"/>
          <a:ext cx="769640" cy="663146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49D464-248F-4831-8891-8FB65A742D77}">
      <dsp:nvSpPr>
        <dsp:cNvPr id="0" name=""/>
        <dsp:cNvSpPr/>
      </dsp:nvSpPr>
      <dsp:spPr>
        <a:xfrm>
          <a:off x="3631361" y="2638159"/>
          <a:ext cx="1671665" cy="144618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200" kern="1200" dirty="0"/>
            <a:t>3</a:t>
          </a:r>
          <a:endParaRPr lang="en-US" sz="2600" kern="1200" dirty="0"/>
        </a:p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kern="1200" dirty="0"/>
            <a:t>Inter.</a:t>
          </a:r>
          <a:endParaRPr lang="en-US" sz="2600" kern="1200" dirty="0"/>
        </a:p>
      </dsp:txBody>
      <dsp:txXfrm>
        <a:off x="3908392" y="2877823"/>
        <a:ext cx="1117603" cy="966859"/>
      </dsp:txXfrm>
    </dsp:sp>
    <dsp:sp modelId="{0939535C-5129-43C4-8271-21BD4189E81E}">
      <dsp:nvSpPr>
        <dsp:cNvPr id="0" name=""/>
        <dsp:cNvSpPr/>
      </dsp:nvSpPr>
      <dsp:spPr>
        <a:xfrm>
          <a:off x="1914144" y="3545073"/>
          <a:ext cx="769640" cy="663146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2901E5-6DB8-4CB8-8948-86C2D559ED4E}">
      <dsp:nvSpPr>
        <dsp:cNvPr id="0" name=""/>
        <dsp:cNvSpPr/>
      </dsp:nvSpPr>
      <dsp:spPr>
        <a:xfrm>
          <a:off x="2098250" y="3528656"/>
          <a:ext cx="1671665" cy="144618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200" kern="1200" dirty="0"/>
            <a:t>??</a:t>
          </a:r>
          <a:endParaRPr lang="en-US" sz="2600" kern="1200" dirty="0"/>
        </a:p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kern="1200" dirty="0"/>
            <a:t>Coaching</a:t>
          </a:r>
          <a:r>
            <a:rPr lang="en-US" sz="2600" kern="1200" dirty="0"/>
            <a:t> </a:t>
          </a:r>
        </a:p>
      </dsp:txBody>
      <dsp:txXfrm>
        <a:off x="2375281" y="3768320"/>
        <a:ext cx="1117603" cy="966859"/>
      </dsp:txXfrm>
    </dsp:sp>
    <dsp:sp modelId="{D79A6BEE-D62E-48FD-99A4-4C2C68F3B2B5}">
      <dsp:nvSpPr>
        <dsp:cNvPr id="0" name=""/>
        <dsp:cNvSpPr/>
      </dsp:nvSpPr>
      <dsp:spPr>
        <a:xfrm>
          <a:off x="1001204" y="2305840"/>
          <a:ext cx="769640" cy="663146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9E5934-6CED-4857-BD85-416906645D60}">
      <dsp:nvSpPr>
        <dsp:cNvPr id="0" name=""/>
        <dsp:cNvSpPr/>
      </dsp:nvSpPr>
      <dsp:spPr>
        <a:xfrm>
          <a:off x="558021" y="2639154"/>
          <a:ext cx="1671665" cy="144618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200" kern="1200" dirty="0"/>
            <a:t>3,196</a:t>
          </a:r>
          <a:endParaRPr lang="en-US" sz="2600" kern="1200" dirty="0"/>
        </a:p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kern="1200" dirty="0"/>
            <a:t>College</a:t>
          </a:r>
          <a:endParaRPr lang="en-US" sz="2600" kern="1200" dirty="0"/>
        </a:p>
      </dsp:txBody>
      <dsp:txXfrm>
        <a:off x="835052" y="2878818"/>
        <a:ext cx="1117603" cy="966859"/>
      </dsp:txXfrm>
    </dsp:sp>
    <dsp:sp modelId="{1CDCF5C4-A88E-4716-B2D4-C482BDB0E833}">
      <dsp:nvSpPr>
        <dsp:cNvPr id="0" name=""/>
        <dsp:cNvSpPr/>
      </dsp:nvSpPr>
      <dsp:spPr>
        <a:xfrm>
          <a:off x="558021" y="887512"/>
          <a:ext cx="1671665" cy="144618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200" kern="1200" dirty="0"/>
            <a:t>23.5k</a:t>
          </a:r>
          <a:endParaRPr lang="en-US" sz="2600" kern="1200" dirty="0"/>
        </a:p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kern="1200" dirty="0"/>
            <a:t>School</a:t>
          </a:r>
          <a:endParaRPr lang="en-US" sz="2600" kern="1200" dirty="0"/>
        </a:p>
      </dsp:txBody>
      <dsp:txXfrm>
        <a:off x="835052" y="1127176"/>
        <a:ext cx="1117603" cy="966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6/18/2022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6/18/2022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11109030" cy="497426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71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1075" y="27645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Futura MdCn BT" panose="020B0506020204030203" pitchFamily="34" charset="0"/>
              </a:rPr>
              <a:t>!Blink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98495" y="45333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</a:rPr>
              <a:t>An Online Proctoring Platform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7317-CEF3-451C-A87F-7D81BD74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Demo – Sign Up and Sign 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4123F9-CC17-4513-BF18-9351A72C44C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37027" t="20404" r="37297" b="25320"/>
          <a:stretch/>
        </p:blipFill>
        <p:spPr>
          <a:xfrm>
            <a:off x="6855559" y="1865354"/>
            <a:ext cx="3055286" cy="419454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CD33D-8340-456F-90C9-4D2F8B942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95" t="18739" r="39087" b="4193"/>
          <a:stretch/>
        </p:blipFill>
        <p:spPr>
          <a:xfrm>
            <a:off x="1500871" y="1515311"/>
            <a:ext cx="2074918" cy="489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04233B-BAC4-4B70-AE69-83419AF21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46" t="18538" r="38374" b="1757"/>
          <a:stretch/>
        </p:blipFill>
        <p:spPr>
          <a:xfrm>
            <a:off x="3857103" y="1515312"/>
            <a:ext cx="2238897" cy="48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04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A1AE-D2B1-459C-B062-EE6DAF1A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Demo – Exam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1B10C-A638-4AE9-A0FE-61AE073FD89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64199" y="1435100"/>
            <a:ext cx="7660427" cy="4975225"/>
          </a:xfrm>
        </p:spPr>
      </p:pic>
    </p:spTree>
    <p:extLst>
      <p:ext uri="{BB962C8B-B14F-4D97-AF65-F5344CB8AC3E}">
        <p14:creationId xmlns:p14="http://schemas.microsoft.com/office/powerpoint/2010/main" val="168088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EEB6-643D-4534-BD28-F1B01033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EDC72-DC9D-4C10-9461-48BEE64D8B72}"/>
              </a:ext>
            </a:extLst>
          </p:cNvPr>
          <p:cNvSpPr txBox="1"/>
          <p:nvPr/>
        </p:nvSpPr>
        <p:spPr>
          <a:xfrm rot="16200000">
            <a:off x="939189" y="3878865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of Difference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410E5-A754-44F2-9698-62C96408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363" y="1352550"/>
            <a:ext cx="8015274" cy="50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1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2AE4-0D4A-44C4-AAEA-D09E3658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09DD47-EB45-43E4-8476-A4D6F844A0F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94760225"/>
              </p:ext>
            </p:extLst>
          </p:nvPr>
        </p:nvGraphicFramePr>
        <p:xfrm>
          <a:off x="539751" y="1435100"/>
          <a:ext cx="5861049" cy="4974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Half Frame 6">
            <a:extLst>
              <a:ext uri="{FF2B5EF4-FFF2-40B4-BE49-F238E27FC236}">
                <a16:creationId xmlns:a16="http://schemas.microsoft.com/office/drawing/2014/main" id="{C41D429F-FE95-4174-AA74-001C51C60725}"/>
              </a:ext>
            </a:extLst>
          </p:cNvPr>
          <p:cNvSpPr/>
          <p:nvPr/>
        </p:nvSpPr>
        <p:spPr>
          <a:xfrm rot="8100000">
            <a:off x="6073793" y="3373882"/>
            <a:ext cx="1097280" cy="1097280"/>
          </a:xfrm>
          <a:prstGeom prst="halfFrame">
            <a:avLst>
              <a:gd name="adj1" fmla="val 19444"/>
              <a:gd name="adj2" fmla="val 19444"/>
            </a:avLst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A252F3-A29C-49BF-89D1-52366760A927}"/>
              </a:ext>
            </a:extLst>
          </p:cNvPr>
          <p:cNvGrpSpPr/>
          <p:nvPr/>
        </p:nvGrpSpPr>
        <p:grpSpPr>
          <a:xfrm>
            <a:off x="8280384" y="2488705"/>
            <a:ext cx="2707794" cy="2954360"/>
            <a:chOff x="8280384" y="2488705"/>
            <a:chExt cx="2707794" cy="29543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DD3DB1-2BAD-4C57-A195-C32326FC6FF3}"/>
                </a:ext>
              </a:extLst>
            </p:cNvPr>
            <p:cNvSpPr txBox="1"/>
            <p:nvPr/>
          </p:nvSpPr>
          <p:spPr>
            <a:xfrm>
              <a:off x="8642018" y="2488705"/>
              <a:ext cx="19845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Corbel" panose="020B0503020204020204" pitchFamily="34" charset="0"/>
                </a:rPr>
                <a:t>Initial Targets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BE9BF4-8524-4732-AE10-EFD10647B43C}"/>
                </a:ext>
              </a:extLst>
            </p:cNvPr>
            <p:cNvSpPr txBox="1"/>
            <p:nvPr/>
          </p:nvSpPr>
          <p:spPr>
            <a:xfrm>
              <a:off x="8931424" y="3400426"/>
              <a:ext cx="1405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404040"/>
                  </a:solidFill>
                </a:rPr>
                <a:t>Universities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19AF86-4ADC-4304-9B4F-F5B4BA6FFAAB}"/>
                </a:ext>
              </a:extLst>
            </p:cNvPr>
            <p:cNvSpPr txBox="1"/>
            <p:nvPr/>
          </p:nvSpPr>
          <p:spPr>
            <a:xfrm>
              <a:off x="8280384" y="4208206"/>
              <a:ext cx="2707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404040"/>
                  </a:solidFill>
                </a:rPr>
                <a:t>English Medium Schools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C8C2D1-E5CE-47E8-8722-F714D659BD55}"/>
                </a:ext>
              </a:extLst>
            </p:cNvPr>
            <p:cNvSpPr txBox="1"/>
            <p:nvPr/>
          </p:nvSpPr>
          <p:spPr>
            <a:xfrm>
              <a:off x="8451035" y="5042955"/>
              <a:ext cx="2366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404040"/>
                  </a:solidFill>
                </a:rPr>
                <a:t>Top Schools in Dhaka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4B01F4-D42C-4DA7-AD41-57A00E6032A0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9634277" y="3800536"/>
              <a:ext cx="4" cy="40767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958A8DC-2401-45DD-8F16-55CC45D9ABBB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flipH="1">
              <a:off x="9634276" y="4608316"/>
              <a:ext cx="5" cy="43463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6640169-D93B-47FA-855C-0056A0240D60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634277" y="2950370"/>
              <a:ext cx="0" cy="45005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68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CFD0F7-C0D5-4FF4-8D68-77725D01CA7E}"/>
              </a:ext>
            </a:extLst>
          </p:cNvPr>
          <p:cNvSpPr txBox="1"/>
          <p:nvPr/>
        </p:nvSpPr>
        <p:spPr>
          <a:xfrm>
            <a:off x="2921092" y="2644170"/>
            <a:ext cx="6349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Comic Sans MS" panose="030F07020303020202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4386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A6509B-E6BA-499D-9F44-68205C1D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Features of Online Exams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6C0F0B-F4DF-41F3-A0A0-528ED3313174}"/>
              </a:ext>
            </a:extLst>
          </p:cNvPr>
          <p:cNvGrpSpPr/>
          <p:nvPr/>
        </p:nvGrpSpPr>
        <p:grpSpPr>
          <a:xfrm>
            <a:off x="1044558" y="1872200"/>
            <a:ext cx="2586633" cy="2387263"/>
            <a:chOff x="1044558" y="1872200"/>
            <a:chExt cx="2586633" cy="2387263"/>
          </a:xfrm>
        </p:grpSpPr>
        <p:pic>
          <p:nvPicPr>
            <p:cNvPr id="11" name="Graphic 10" descr="House">
              <a:extLst>
                <a:ext uri="{FF2B5EF4-FFF2-40B4-BE49-F238E27FC236}">
                  <a16:creationId xmlns:a16="http://schemas.microsoft.com/office/drawing/2014/main" id="{3F59D317-3DE8-4A8C-89CD-1919170D8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52075" y="1872200"/>
              <a:ext cx="1371600" cy="1371600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E0DBFE-BDEC-452A-9DF7-600F1DCF52F6}"/>
                </a:ext>
              </a:extLst>
            </p:cNvPr>
            <p:cNvSpPr txBox="1"/>
            <p:nvPr/>
          </p:nvSpPr>
          <p:spPr>
            <a:xfrm>
              <a:off x="1044558" y="3243800"/>
              <a:ext cx="258663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404040"/>
                  </a:solidFill>
                </a:rPr>
                <a:t>At Home</a:t>
              </a:r>
              <a:endParaRPr lang="en-US" sz="1000" dirty="0">
                <a:solidFill>
                  <a:srgbClr val="404040"/>
                </a:solidFill>
              </a:endParaRPr>
            </a:p>
            <a:p>
              <a:pPr algn="ctr"/>
              <a:r>
                <a:rPr lang="en-US" sz="1800" dirty="0">
                  <a:solidFill>
                    <a:srgbClr val="404040"/>
                  </a:solidFill>
                </a:rPr>
                <a:t>Provides convenience and comfort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BC91AA-6E05-4085-9668-DE5FE9607022}"/>
              </a:ext>
            </a:extLst>
          </p:cNvPr>
          <p:cNvGrpSpPr/>
          <p:nvPr/>
        </p:nvGrpSpPr>
        <p:grpSpPr>
          <a:xfrm>
            <a:off x="5974178" y="1872200"/>
            <a:ext cx="2586633" cy="2387262"/>
            <a:chOff x="5974178" y="1872200"/>
            <a:chExt cx="2586633" cy="2387262"/>
          </a:xfrm>
        </p:grpSpPr>
        <p:pic>
          <p:nvPicPr>
            <p:cNvPr id="19" name="Graphic 18" descr="Television">
              <a:extLst>
                <a:ext uri="{FF2B5EF4-FFF2-40B4-BE49-F238E27FC236}">
                  <a16:creationId xmlns:a16="http://schemas.microsoft.com/office/drawing/2014/main" id="{B4682239-53F2-47BE-B0EF-3F010BF4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78293" y="1872200"/>
              <a:ext cx="1371600" cy="1371600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C8C78E-0639-4B35-81F1-A876553C72D4}"/>
                </a:ext>
              </a:extLst>
            </p:cNvPr>
            <p:cNvSpPr txBox="1"/>
            <p:nvPr/>
          </p:nvSpPr>
          <p:spPr>
            <a:xfrm>
              <a:off x="5974178" y="3243799"/>
              <a:ext cx="258663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404040"/>
                  </a:solidFill>
                </a:rPr>
                <a:t>Electronic Devices</a:t>
              </a:r>
            </a:p>
            <a:p>
              <a:pPr algn="ctr"/>
              <a:r>
                <a:rPr lang="en-US" sz="1800" dirty="0">
                  <a:solidFill>
                    <a:srgbClr val="404040"/>
                  </a:solidFill>
                </a:rPr>
                <a:t>Requires technical knowledge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D787CC-553B-4902-B277-2F96DE4F042E}"/>
              </a:ext>
            </a:extLst>
          </p:cNvPr>
          <p:cNvGrpSpPr/>
          <p:nvPr/>
        </p:nvGrpSpPr>
        <p:grpSpPr>
          <a:xfrm>
            <a:off x="8330449" y="3956930"/>
            <a:ext cx="2793505" cy="2387263"/>
            <a:chOff x="8330449" y="3956930"/>
            <a:chExt cx="2793505" cy="2387263"/>
          </a:xfrm>
        </p:grpSpPr>
        <p:pic>
          <p:nvPicPr>
            <p:cNvPr id="22" name="Graphic 21" descr="Wi Fi">
              <a:extLst>
                <a:ext uri="{FF2B5EF4-FFF2-40B4-BE49-F238E27FC236}">
                  <a16:creationId xmlns:a16="http://schemas.microsoft.com/office/drawing/2014/main" id="{693A9461-2B37-42BF-AD32-283272B1C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41402" y="3956930"/>
              <a:ext cx="1371600" cy="1371600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202990-4541-4C81-AA01-685A33616BA1}"/>
                </a:ext>
              </a:extLst>
            </p:cNvPr>
            <p:cNvSpPr txBox="1"/>
            <p:nvPr/>
          </p:nvSpPr>
          <p:spPr>
            <a:xfrm>
              <a:off x="8330449" y="5328530"/>
              <a:ext cx="279350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404040"/>
                  </a:solidFill>
                </a:rPr>
                <a:t>Internet Connection</a:t>
              </a:r>
            </a:p>
            <a:p>
              <a:pPr algn="ctr"/>
              <a:r>
                <a:rPr lang="en-US" sz="1800" dirty="0">
                  <a:solidFill>
                    <a:srgbClr val="404040"/>
                  </a:solidFill>
                </a:rPr>
                <a:t>A strong and stable internet connection is required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799CCDF-C6A6-42ED-9FDA-7E65F23848F5}"/>
              </a:ext>
            </a:extLst>
          </p:cNvPr>
          <p:cNvGrpSpPr/>
          <p:nvPr/>
        </p:nvGrpSpPr>
        <p:grpSpPr>
          <a:xfrm>
            <a:off x="3150599" y="3956930"/>
            <a:ext cx="2586633" cy="2634979"/>
            <a:chOff x="3150599" y="3956930"/>
            <a:chExt cx="2586633" cy="2634979"/>
          </a:xfrm>
        </p:grpSpPr>
        <p:pic>
          <p:nvPicPr>
            <p:cNvPr id="27" name="Graphic 26" descr="Marketing">
              <a:extLst>
                <a:ext uri="{FF2B5EF4-FFF2-40B4-BE49-F238E27FC236}">
                  <a16:creationId xmlns:a16="http://schemas.microsoft.com/office/drawing/2014/main" id="{E0761160-790F-4905-8366-3FDEB4212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15184" y="3956930"/>
              <a:ext cx="1371600" cy="1371600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596809-8E24-42D3-91F7-99B9D96E1FB5}"/>
                </a:ext>
              </a:extLst>
            </p:cNvPr>
            <p:cNvSpPr txBox="1"/>
            <p:nvPr/>
          </p:nvSpPr>
          <p:spPr>
            <a:xfrm>
              <a:off x="3150599" y="5299247"/>
              <a:ext cx="2586633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404040"/>
                  </a:solidFill>
                </a:rPr>
                <a:t>Remote Invigilation</a:t>
              </a:r>
            </a:p>
            <a:p>
              <a:pPr algn="ctr"/>
              <a:r>
                <a:rPr lang="en-US" sz="1800" dirty="0">
                  <a:solidFill>
                    <a:srgbClr val="404040"/>
                  </a:solidFill>
                </a:rPr>
                <a:t>Invigilators can only monitor the examinee remotely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7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66E4-FA9D-48AF-B81D-2A328F61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Symptoms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6B8697-35DF-4A8D-A021-6B003F5CF77E}"/>
              </a:ext>
            </a:extLst>
          </p:cNvPr>
          <p:cNvGrpSpPr/>
          <p:nvPr/>
        </p:nvGrpSpPr>
        <p:grpSpPr>
          <a:xfrm>
            <a:off x="673607" y="4724891"/>
            <a:ext cx="5574793" cy="736093"/>
            <a:chOff x="521207" y="1675637"/>
            <a:chExt cx="5574793" cy="736093"/>
          </a:xfrm>
        </p:grpSpPr>
        <p:pic>
          <p:nvPicPr>
            <p:cNvPr id="8" name="Graphic 7" descr="Confused face with no fill">
              <a:extLst>
                <a:ext uri="{FF2B5EF4-FFF2-40B4-BE49-F238E27FC236}">
                  <a16:creationId xmlns:a16="http://schemas.microsoft.com/office/drawing/2014/main" id="{4E424888-BDE4-4F7A-81C5-7FA6DE13A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207" y="1675637"/>
              <a:ext cx="736093" cy="73609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D07380-CE88-4C9C-8E42-0931525797AD}"/>
                </a:ext>
              </a:extLst>
            </p:cNvPr>
            <p:cNvSpPr txBox="1"/>
            <p:nvPr/>
          </p:nvSpPr>
          <p:spPr>
            <a:xfrm>
              <a:off x="1257300" y="1843627"/>
              <a:ext cx="4838700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sz="2000" dirty="0">
                  <a:solidFill>
                    <a:srgbClr val="404040"/>
                  </a:solidFill>
                </a:rPr>
                <a:t>Proxy test appearance by other people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D90C05-EF91-491E-8FF0-F539A429070C}"/>
              </a:ext>
            </a:extLst>
          </p:cNvPr>
          <p:cNvGrpSpPr/>
          <p:nvPr/>
        </p:nvGrpSpPr>
        <p:grpSpPr>
          <a:xfrm>
            <a:off x="673607" y="2793655"/>
            <a:ext cx="5574793" cy="736093"/>
            <a:chOff x="521207" y="1675637"/>
            <a:chExt cx="5574793" cy="736093"/>
          </a:xfrm>
        </p:grpSpPr>
        <p:pic>
          <p:nvPicPr>
            <p:cNvPr id="13" name="Graphic 12" descr="Confused face with no fill">
              <a:extLst>
                <a:ext uri="{FF2B5EF4-FFF2-40B4-BE49-F238E27FC236}">
                  <a16:creationId xmlns:a16="http://schemas.microsoft.com/office/drawing/2014/main" id="{543A1CF1-D7E2-4966-B2C6-67BE358A8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207" y="1675637"/>
              <a:ext cx="736093" cy="7360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981FDA-839B-4CED-A143-41A4013DA39D}"/>
                </a:ext>
              </a:extLst>
            </p:cNvPr>
            <p:cNvSpPr txBox="1"/>
            <p:nvPr/>
          </p:nvSpPr>
          <p:spPr>
            <a:xfrm>
              <a:off x="1257300" y="1689739"/>
              <a:ext cx="48387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sz="2000" dirty="0">
                  <a:solidFill>
                    <a:srgbClr val="404040"/>
                  </a:solidFill>
                </a:rPr>
                <a:t>Taking help from books or notes or secondary devices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9381E3-BE78-4434-87BC-A574AF3FAD77}"/>
              </a:ext>
            </a:extLst>
          </p:cNvPr>
          <p:cNvGrpSpPr/>
          <p:nvPr/>
        </p:nvGrpSpPr>
        <p:grpSpPr>
          <a:xfrm>
            <a:off x="673607" y="3759273"/>
            <a:ext cx="5574793" cy="736093"/>
            <a:chOff x="521207" y="1675637"/>
            <a:chExt cx="5574793" cy="736093"/>
          </a:xfrm>
        </p:grpSpPr>
        <p:pic>
          <p:nvPicPr>
            <p:cNvPr id="16" name="Graphic 15" descr="Confused face with no fill">
              <a:extLst>
                <a:ext uri="{FF2B5EF4-FFF2-40B4-BE49-F238E27FC236}">
                  <a16:creationId xmlns:a16="http://schemas.microsoft.com/office/drawing/2014/main" id="{3B72BFEE-9BCB-4171-B963-EDE06018D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207" y="1675637"/>
              <a:ext cx="736093" cy="7360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AF95AB-320A-4B8F-ACC4-82FC2BD675E9}"/>
                </a:ext>
              </a:extLst>
            </p:cNvPr>
            <p:cNvSpPr txBox="1"/>
            <p:nvPr/>
          </p:nvSpPr>
          <p:spPr>
            <a:xfrm>
              <a:off x="1257300" y="1689740"/>
              <a:ext cx="48387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sz="2000" dirty="0">
                  <a:solidFill>
                    <a:srgbClr val="404040"/>
                  </a:solidFill>
                </a:rPr>
                <a:t>Requirement of many invigilators to ensure academic integrity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674DBE-CF19-40BA-BA4E-B5328891F4A8}"/>
              </a:ext>
            </a:extLst>
          </p:cNvPr>
          <p:cNvGrpSpPr/>
          <p:nvPr/>
        </p:nvGrpSpPr>
        <p:grpSpPr>
          <a:xfrm>
            <a:off x="673607" y="1828037"/>
            <a:ext cx="5574793" cy="736093"/>
            <a:chOff x="521207" y="1675637"/>
            <a:chExt cx="5574793" cy="736093"/>
          </a:xfrm>
        </p:grpSpPr>
        <p:pic>
          <p:nvPicPr>
            <p:cNvPr id="19" name="Graphic 18" descr="Confused face with no fill">
              <a:extLst>
                <a:ext uri="{FF2B5EF4-FFF2-40B4-BE49-F238E27FC236}">
                  <a16:creationId xmlns:a16="http://schemas.microsoft.com/office/drawing/2014/main" id="{E37ECA56-5F22-4168-838A-A7E7B4FA3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207" y="1675637"/>
              <a:ext cx="736093" cy="73609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BA347-3809-444A-A4DA-6972F94040BD}"/>
                </a:ext>
              </a:extLst>
            </p:cNvPr>
            <p:cNvSpPr txBox="1"/>
            <p:nvPr/>
          </p:nvSpPr>
          <p:spPr>
            <a:xfrm>
              <a:off x="1257300" y="1689740"/>
              <a:ext cx="48387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sz="2000" dirty="0">
                  <a:solidFill>
                    <a:srgbClr val="404040"/>
                  </a:solidFill>
                </a:rPr>
                <a:t>Checking answers from other apps or tabs in the computer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6194DB-25B4-42F5-8267-07FE7CE2D5C3}"/>
              </a:ext>
            </a:extLst>
          </p:cNvPr>
          <p:cNvGrpSpPr/>
          <p:nvPr/>
        </p:nvGrpSpPr>
        <p:grpSpPr>
          <a:xfrm>
            <a:off x="673607" y="5690510"/>
            <a:ext cx="5574793" cy="736093"/>
            <a:chOff x="521207" y="1675637"/>
            <a:chExt cx="5574793" cy="736093"/>
          </a:xfrm>
        </p:grpSpPr>
        <p:pic>
          <p:nvPicPr>
            <p:cNvPr id="22" name="Graphic 21" descr="Confused face with no fill">
              <a:extLst>
                <a:ext uri="{FF2B5EF4-FFF2-40B4-BE49-F238E27FC236}">
                  <a16:creationId xmlns:a16="http://schemas.microsoft.com/office/drawing/2014/main" id="{E6BAE4F8-CF49-4E54-A773-DC8B72A94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1207" y="1675637"/>
              <a:ext cx="736093" cy="73609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8D04A4-906E-40F7-85DD-8761835331A3}"/>
                </a:ext>
              </a:extLst>
            </p:cNvPr>
            <p:cNvSpPr txBox="1"/>
            <p:nvPr/>
          </p:nvSpPr>
          <p:spPr>
            <a:xfrm>
              <a:off x="1257300" y="1689739"/>
              <a:ext cx="4838700" cy="70788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sz="2000" dirty="0">
                  <a:solidFill>
                    <a:srgbClr val="404040"/>
                  </a:solidFill>
                </a:rPr>
                <a:t>Problems in communicating with the invigilator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EF41F28-C7EA-4E93-B02C-FA191F1F1607}"/>
              </a:ext>
            </a:extLst>
          </p:cNvPr>
          <p:cNvSpPr/>
          <p:nvPr/>
        </p:nvSpPr>
        <p:spPr>
          <a:xfrm>
            <a:off x="6984493" y="3247365"/>
            <a:ext cx="868938" cy="154231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047568-2AA6-45FC-A346-0E268EF039EE}"/>
              </a:ext>
            </a:extLst>
          </p:cNvPr>
          <p:cNvSpPr/>
          <p:nvPr/>
        </p:nvSpPr>
        <p:spPr>
          <a:xfrm>
            <a:off x="8243888" y="2689784"/>
            <a:ext cx="2657475" cy="2657475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04040"/>
                </a:solidFill>
              </a:rPr>
              <a:t>Inefficient Online Exams</a:t>
            </a:r>
          </a:p>
        </p:txBody>
      </p:sp>
    </p:spTree>
    <p:extLst>
      <p:ext uri="{BB962C8B-B14F-4D97-AF65-F5344CB8AC3E}">
        <p14:creationId xmlns:p14="http://schemas.microsoft.com/office/powerpoint/2010/main" val="187775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85DD-0C13-419F-A798-06D14303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Problem</a:t>
            </a:r>
          </a:p>
        </p:txBody>
      </p:sp>
      <p:grpSp>
        <p:nvGrpSpPr>
          <p:cNvPr id="6" name="Google Shape;9304;p73">
            <a:extLst>
              <a:ext uri="{FF2B5EF4-FFF2-40B4-BE49-F238E27FC236}">
                <a16:creationId xmlns:a16="http://schemas.microsoft.com/office/drawing/2014/main" id="{7A46799A-F28F-4ADE-8035-97174D007BAA}"/>
              </a:ext>
            </a:extLst>
          </p:cNvPr>
          <p:cNvGrpSpPr/>
          <p:nvPr/>
        </p:nvGrpSpPr>
        <p:grpSpPr>
          <a:xfrm rot="18045690">
            <a:off x="3595713" y="3714845"/>
            <a:ext cx="5000574" cy="314099"/>
            <a:chOff x="6953919" y="3907920"/>
            <a:chExt cx="1377300" cy="475705"/>
          </a:xfrm>
        </p:grpSpPr>
        <p:cxnSp>
          <p:nvCxnSpPr>
            <p:cNvPr id="7" name="Google Shape;9305;p73">
              <a:extLst>
                <a:ext uri="{FF2B5EF4-FFF2-40B4-BE49-F238E27FC236}">
                  <a16:creationId xmlns:a16="http://schemas.microsoft.com/office/drawing/2014/main" id="{4A445850-042C-48A1-9CF7-1B1F8515A471}"/>
                </a:ext>
              </a:extLst>
            </p:cNvPr>
            <p:cNvCxnSpPr/>
            <p:nvPr/>
          </p:nvCxnSpPr>
          <p:spPr>
            <a:xfrm rot="10800000">
              <a:off x="7118546" y="4100689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9306;p73">
              <a:extLst>
                <a:ext uri="{FF2B5EF4-FFF2-40B4-BE49-F238E27FC236}">
                  <a16:creationId xmlns:a16="http://schemas.microsoft.com/office/drawing/2014/main" id="{DA7806AB-90AC-42FF-9C55-6CF6964EC39C}"/>
                </a:ext>
              </a:extLst>
            </p:cNvPr>
            <p:cNvCxnSpPr/>
            <p:nvPr/>
          </p:nvCxnSpPr>
          <p:spPr>
            <a:xfrm>
              <a:off x="7480500" y="4197025"/>
              <a:ext cx="0" cy="18660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307;p73">
              <a:extLst>
                <a:ext uri="{FF2B5EF4-FFF2-40B4-BE49-F238E27FC236}">
                  <a16:creationId xmlns:a16="http://schemas.microsoft.com/office/drawing/2014/main" id="{1F54AB23-AFDC-47D7-AEF5-E6D8CEF39FB3}"/>
                </a:ext>
              </a:extLst>
            </p:cNvPr>
            <p:cNvCxnSpPr/>
            <p:nvPr/>
          </p:nvCxnSpPr>
          <p:spPr>
            <a:xfrm rot="10800000">
              <a:off x="7848574" y="3907920"/>
              <a:ext cx="0" cy="18510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9308;p73">
              <a:extLst>
                <a:ext uri="{FF2B5EF4-FFF2-40B4-BE49-F238E27FC236}">
                  <a16:creationId xmlns:a16="http://schemas.microsoft.com/office/drawing/2014/main" id="{57FC2AA0-EE1A-4867-A337-151213B7B1CA}"/>
                </a:ext>
              </a:extLst>
            </p:cNvPr>
            <p:cNvCxnSpPr/>
            <p:nvPr/>
          </p:nvCxnSpPr>
          <p:spPr>
            <a:xfrm>
              <a:off x="8218032" y="3997243"/>
              <a:ext cx="0" cy="19710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9309;p73">
              <a:extLst>
                <a:ext uri="{FF2B5EF4-FFF2-40B4-BE49-F238E27FC236}">
                  <a16:creationId xmlns:a16="http://schemas.microsoft.com/office/drawing/2014/main" id="{F732E169-DB8F-4CD6-A2BC-CB38960BB91F}"/>
                </a:ext>
              </a:extLst>
            </p:cNvPr>
            <p:cNvCxnSpPr/>
            <p:nvPr/>
          </p:nvCxnSpPr>
          <p:spPr>
            <a:xfrm flipH="1">
              <a:off x="6953919" y="3961822"/>
              <a:ext cx="1377300" cy="37680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547239-1E95-42EC-9431-14024D0CBBD6}"/>
              </a:ext>
            </a:extLst>
          </p:cNvPr>
          <p:cNvSpPr txBox="1"/>
          <p:nvPr/>
        </p:nvSpPr>
        <p:spPr>
          <a:xfrm>
            <a:off x="1636613" y="2474893"/>
            <a:ext cx="34018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</a:rPr>
              <a:t>Ensuring academic honesty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EDC0F1-0B83-4109-8688-71311FEFB3CF}"/>
              </a:ext>
            </a:extLst>
          </p:cNvPr>
          <p:cNvSpPr txBox="1"/>
          <p:nvPr/>
        </p:nvSpPr>
        <p:spPr>
          <a:xfrm>
            <a:off x="7398326" y="4394838"/>
            <a:ext cx="34018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</a:rPr>
              <a:t>Gaining efficiency in proctoring</a:t>
            </a:r>
          </a:p>
        </p:txBody>
      </p:sp>
    </p:spTree>
    <p:extLst>
      <p:ext uri="{BB962C8B-B14F-4D97-AF65-F5344CB8AC3E}">
        <p14:creationId xmlns:p14="http://schemas.microsoft.com/office/powerpoint/2010/main" val="254648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34E7-A7F7-4332-8C24-50EFE930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107EB-9BC1-4A52-B482-ECC425FF7CF4}"/>
              </a:ext>
            </a:extLst>
          </p:cNvPr>
          <p:cNvSpPr txBox="1"/>
          <p:nvPr/>
        </p:nvSpPr>
        <p:spPr>
          <a:xfrm>
            <a:off x="4910419" y="2406816"/>
            <a:ext cx="2371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Futura Lt BT" panose="020B0402020204020303" pitchFamily="34" charset="0"/>
              </a:rPr>
              <a:t>!BLINK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8EFA01-533D-4644-A1DB-FC9A7F511E3A}"/>
              </a:ext>
            </a:extLst>
          </p:cNvPr>
          <p:cNvSpPr txBox="1"/>
          <p:nvPr/>
        </p:nvSpPr>
        <p:spPr>
          <a:xfrm>
            <a:off x="2589609" y="3624295"/>
            <a:ext cx="70127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404040"/>
                </a:solidFill>
              </a:rPr>
              <a:t>An online platform that serves specifically the needs of a virtual exam, and provides additional values to its users further</a:t>
            </a:r>
          </a:p>
          <a:p>
            <a:pPr algn="ctr"/>
            <a:endParaRPr lang="en-US" sz="2000" dirty="0">
              <a:solidFill>
                <a:srgbClr val="404040"/>
              </a:solidFill>
            </a:endParaRPr>
          </a:p>
          <a:p>
            <a:pPr algn="ctr"/>
            <a:r>
              <a:rPr lang="en-US" sz="2000" dirty="0">
                <a:solidFill>
                  <a:srgbClr val="404040"/>
                </a:solidFill>
              </a:rPr>
              <a:t>Our </a:t>
            </a:r>
            <a:r>
              <a:rPr lang="en-US" sz="2000" b="1" dirty="0">
                <a:solidFill>
                  <a:srgbClr val="404040"/>
                </a:solidFill>
              </a:rPr>
              <a:t>goal</a:t>
            </a:r>
            <a:r>
              <a:rPr lang="en-US" sz="2000" dirty="0">
                <a:solidFill>
                  <a:srgbClr val="404040"/>
                </a:solidFill>
              </a:rPr>
              <a:t> is to make academic results </a:t>
            </a:r>
            <a:r>
              <a:rPr lang="en-US" sz="2000" b="1" dirty="0">
                <a:solidFill>
                  <a:srgbClr val="404040"/>
                </a:solidFill>
              </a:rPr>
              <a:t>fair</a:t>
            </a:r>
            <a:r>
              <a:rPr lang="en-US" sz="2000" dirty="0">
                <a:solidFill>
                  <a:srgbClr val="404040"/>
                </a:solidFill>
              </a:rPr>
              <a:t> and </a:t>
            </a:r>
            <a:r>
              <a:rPr lang="en-US" sz="2000" b="1" dirty="0">
                <a:solidFill>
                  <a:srgbClr val="404040"/>
                </a:solidFill>
              </a:rPr>
              <a:t>justified</a:t>
            </a:r>
            <a:r>
              <a:rPr lang="en-US" sz="2000" dirty="0">
                <a:solidFill>
                  <a:srgbClr val="404040"/>
                </a:solidFill>
              </a:rPr>
              <a:t>, while making the  invigilation process </a:t>
            </a:r>
            <a:r>
              <a:rPr lang="en-US" sz="2000" b="1" dirty="0">
                <a:solidFill>
                  <a:srgbClr val="404040"/>
                </a:solidFill>
              </a:rPr>
              <a:t>smooth</a:t>
            </a:r>
            <a:r>
              <a:rPr lang="en-US" sz="2000" dirty="0">
                <a:solidFill>
                  <a:srgbClr val="404040"/>
                </a:solidFill>
              </a:rPr>
              <a:t> and </a:t>
            </a:r>
            <a:r>
              <a:rPr lang="en-US" sz="2000" b="1" dirty="0">
                <a:solidFill>
                  <a:srgbClr val="404040"/>
                </a:solidFill>
              </a:rPr>
              <a:t>easy</a:t>
            </a:r>
            <a:r>
              <a:rPr lang="en-US" sz="2000" dirty="0">
                <a:solidFill>
                  <a:srgbClr val="404040"/>
                </a:solidFill>
              </a:rPr>
              <a:t> for the proctors</a:t>
            </a:r>
          </a:p>
        </p:txBody>
      </p:sp>
    </p:spTree>
    <p:extLst>
      <p:ext uri="{BB962C8B-B14F-4D97-AF65-F5344CB8AC3E}">
        <p14:creationId xmlns:p14="http://schemas.microsoft.com/office/powerpoint/2010/main" val="67443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6445-FB6E-4C7F-8EBC-0C9AA38F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Offerings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E1652-23FF-4C9D-BFD6-E101DB3AC5B5}"/>
              </a:ext>
            </a:extLst>
          </p:cNvPr>
          <p:cNvSpPr txBox="1"/>
          <p:nvPr/>
        </p:nvSpPr>
        <p:spPr>
          <a:xfrm>
            <a:off x="795467" y="2584328"/>
            <a:ext cx="331443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Academic Integrity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Eyeball Tracking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Face Recognition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Monitoring Browser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5FD9E-9810-4665-866F-2579809BB76C}"/>
              </a:ext>
            </a:extLst>
          </p:cNvPr>
          <p:cNvSpPr txBox="1"/>
          <p:nvPr/>
        </p:nvSpPr>
        <p:spPr>
          <a:xfrm>
            <a:off x="795467" y="4153988"/>
            <a:ext cx="472693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Easy Proctoring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Immediate Notification of Suspicious Activity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Detailed Report of Examinee Activity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Multiple Screen Recording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Exam Management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Managing Participant Access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D1307-672B-420A-847D-0C2A474D4499}"/>
              </a:ext>
            </a:extLst>
          </p:cNvPr>
          <p:cNvSpPr txBox="1"/>
          <p:nvPr/>
        </p:nvSpPr>
        <p:spPr>
          <a:xfrm>
            <a:off x="5972442" y="2584328"/>
            <a:ext cx="34780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Exam Features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Uploading Files as Questions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Private Chatting with Invigilator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Conferencing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E5D6C-1AAA-4DE7-ADFB-F0463DC65B3B}"/>
              </a:ext>
            </a:extLst>
          </p:cNvPr>
          <p:cNvSpPr txBox="1"/>
          <p:nvPr/>
        </p:nvSpPr>
        <p:spPr>
          <a:xfrm>
            <a:off x="5972442" y="4153988"/>
            <a:ext cx="4726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Facilitating Exams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Easy Invitation to the Examinees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Multiple Participant Support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Dynamic Session Limit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User Authentication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041A86-3AE5-46EA-82CF-E396EB196B21}"/>
              </a:ext>
            </a:extLst>
          </p:cNvPr>
          <p:cNvGrpSpPr/>
          <p:nvPr/>
        </p:nvGrpSpPr>
        <p:grpSpPr>
          <a:xfrm>
            <a:off x="645219" y="1422470"/>
            <a:ext cx="1797593" cy="914400"/>
            <a:chOff x="645219" y="1422470"/>
            <a:chExt cx="1797593" cy="914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F20CE-0C67-489A-ACEC-9A5028FCDC27}"/>
                </a:ext>
              </a:extLst>
            </p:cNvPr>
            <p:cNvSpPr txBox="1"/>
            <p:nvPr/>
          </p:nvSpPr>
          <p:spPr>
            <a:xfrm>
              <a:off x="1481267" y="1594357"/>
              <a:ext cx="961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404040"/>
                  </a:solidFill>
                </a:rPr>
                <a:t>Core</a:t>
              </a:r>
            </a:p>
          </p:txBody>
        </p:sp>
        <p:pic>
          <p:nvPicPr>
            <p:cNvPr id="16" name="Graphic 15" descr="Wreath">
              <a:extLst>
                <a:ext uri="{FF2B5EF4-FFF2-40B4-BE49-F238E27FC236}">
                  <a16:creationId xmlns:a16="http://schemas.microsoft.com/office/drawing/2014/main" id="{CD89F55A-1D40-4D66-AD2D-1BDA4B91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5219" y="1422470"/>
              <a:ext cx="914400" cy="914400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B82ABDE-429D-4EEC-A7C4-11B1C2BAA90D}"/>
              </a:ext>
            </a:extLst>
          </p:cNvPr>
          <p:cNvGrpSpPr/>
          <p:nvPr/>
        </p:nvGrpSpPr>
        <p:grpSpPr>
          <a:xfrm>
            <a:off x="5788719" y="1429544"/>
            <a:ext cx="2775814" cy="914400"/>
            <a:chOff x="5788719" y="1429544"/>
            <a:chExt cx="2775814" cy="9144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5CE0CD-4AB1-4B71-AB39-924155831FD2}"/>
                </a:ext>
              </a:extLst>
            </p:cNvPr>
            <p:cNvSpPr txBox="1"/>
            <p:nvPr/>
          </p:nvSpPr>
          <p:spPr>
            <a:xfrm>
              <a:off x="6658242" y="1594357"/>
              <a:ext cx="19062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404040"/>
                  </a:solidFill>
                </a:rPr>
                <a:t>Additional</a:t>
              </a:r>
            </a:p>
          </p:txBody>
        </p:sp>
        <p:pic>
          <p:nvPicPr>
            <p:cNvPr id="18" name="Graphic 17" descr="Medical">
              <a:extLst>
                <a:ext uri="{FF2B5EF4-FFF2-40B4-BE49-F238E27FC236}">
                  <a16:creationId xmlns:a16="http://schemas.microsoft.com/office/drawing/2014/main" id="{F203CBEB-D5E2-423E-B99E-017C0AF60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8719" y="1429544"/>
              <a:ext cx="914400" cy="914400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398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FAA3-BD17-419D-B275-A2A9E673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Demo - Home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97C3A5-7149-4B2D-B1E7-F70618654DA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10532" y="1435100"/>
            <a:ext cx="8767760" cy="4975225"/>
          </a:xfrm>
        </p:spPr>
      </p:pic>
    </p:spTree>
    <p:extLst>
      <p:ext uri="{BB962C8B-B14F-4D97-AF65-F5344CB8AC3E}">
        <p14:creationId xmlns:p14="http://schemas.microsoft.com/office/powerpoint/2010/main" val="1706381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B24C-BBCA-4BC2-806E-479A4F99E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Demo –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97A929-C9D5-4941-87F0-20644854C67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80435" y="1435100"/>
            <a:ext cx="8827955" cy="4975225"/>
          </a:xfrm>
        </p:spPr>
      </p:pic>
    </p:spTree>
    <p:extLst>
      <p:ext uri="{BB962C8B-B14F-4D97-AF65-F5344CB8AC3E}">
        <p14:creationId xmlns:p14="http://schemas.microsoft.com/office/powerpoint/2010/main" val="222973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B5E1-0E60-443E-8848-E479939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Demo – Invigilator’s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AA543-8CCE-4534-A57F-AB987C58B81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30990" y="1435100"/>
            <a:ext cx="8726844" cy="4975225"/>
          </a:xfrm>
        </p:spPr>
      </p:pic>
    </p:spTree>
    <p:extLst>
      <p:ext uri="{BB962C8B-B14F-4D97-AF65-F5344CB8AC3E}">
        <p14:creationId xmlns:p14="http://schemas.microsoft.com/office/powerpoint/2010/main" val="25647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fixed.potx" id="{9A9BE078-57A7-48B2-9D33-8EFC365D262A}" vid="{66905093-CF97-471D-A25F-2AFDA5521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{35F3F6A6-316B-4F30-8939-B700042F7B4A}tf10001108_win32</Template>
  <TotalTime>313</TotalTime>
  <Words>256</Words>
  <Application>Microsoft Office PowerPoint</Application>
  <PresentationFormat>Widescreen</PresentationFormat>
  <Paragraphs>75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Corbel</vt:lpstr>
      <vt:lpstr>Futura Lt BT</vt:lpstr>
      <vt:lpstr>Futura MdCn BT</vt:lpstr>
      <vt:lpstr>WelcomeDoc</vt:lpstr>
      <vt:lpstr>!Blink</vt:lpstr>
      <vt:lpstr>Features of Online Exams</vt:lpstr>
      <vt:lpstr>Symptoms</vt:lpstr>
      <vt:lpstr>Core Problem</vt:lpstr>
      <vt:lpstr>Solution</vt:lpstr>
      <vt:lpstr>Product Offerings </vt:lpstr>
      <vt:lpstr>Product Demo - Home</vt:lpstr>
      <vt:lpstr>Product Demo – Profile</vt:lpstr>
      <vt:lpstr>Product Demo – Invigilator’s Screen</vt:lpstr>
      <vt:lpstr>Product Demo – Sign Up and Sign In</vt:lpstr>
      <vt:lpstr>Product Demo – Exam Page</vt:lpstr>
      <vt:lpstr>Competitors</vt:lpstr>
      <vt:lpstr>Market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!Blink</dc:title>
  <dc:creator>Istiyaque Ahmed</dc:creator>
  <cp:keywords/>
  <cp:lastModifiedBy>Istiyaque Ahmed</cp:lastModifiedBy>
  <cp:revision>31</cp:revision>
  <dcterms:created xsi:type="dcterms:W3CDTF">2022-06-18T12:14:16Z</dcterms:created>
  <dcterms:modified xsi:type="dcterms:W3CDTF">2022-06-18T17:47:02Z</dcterms:modified>
  <cp:version/>
</cp:coreProperties>
</file>